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81" r:id="rId20"/>
    <p:sldId id="276" r:id="rId21"/>
    <p:sldId id="277" r:id="rId22"/>
    <p:sldId id="278" r:id="rId23"/>
    <p:sldId id="282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4BC"/>
    <a:srgbClr val="7D1DB3"/>
    <a:srgbClr val="CC99FF"/>
    <a:srgbClr val="9933FF"/>
    <a:srgbClr val="996633"/>
    <a:srgbClr val="996600"/>
    <a:srgbClr val="993300"/>
    <a:srgbClr val="663300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8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5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0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4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1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3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5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9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0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1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CC23-596F-4AF6-987B-AF105D6D2A5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875B-7EF1-4A0D-AABC-72ED2135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1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2760372" y="99811"/>
            <a:ext cx="6671255" cy="665837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832812"/>
              </p:ext>
            </p:extLst>
          </p:nvPr>
        </p:nvGraphicFramePr>
        <p:xfrm>
          <a:off x="1782718" y="384041"/>
          <a:ext cx="26765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Точечный рисунок" r:id="rId3" imgW="2676600" imgH="2867040" progId="Paint.Picture">
                  <p:embed/>
                </p:oleObj>
              </mc:Choice>
              <mc:Fallback>
                <p:oleObj name="Точечный рисунок" r:id="rId3" imgW="2676600" imgH="2867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2718" y="384041"/>
                        <a:ext cx="26765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55553"/>
              </p:ext>
            </p:extLst>
          </p:nvPr>
        </p:nvGraphicFramePr>
        <p:xfrm>
          <a:off x="6644761" y="288790"/>
          <a:ext cx="271462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Точечный рисунок" r:id="rId5" imgW="2714760" imgH="3057480" progId="Paint.Picture">
                  <p:embed/>
                </p:oleObj>
              </mc:Choice>
              <mc:Fallback>
                <p:oleObj name="Точечный рисунок" r:id="rId5" imgW="2714760" imgH="3057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4761" y="288790"/>
                        <a:ext cx="2714625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416798"/>
              </p:ext>
            </p:extLst>
          </p:nvPr>
        </p:nvGraphicFramePr>
        <p:xfrm>
          <a:off x="2165328" y="3434590"/>
          <a:ext cx="2143125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Точечный рисунок" r:id="rId7" imgW="2143080" imgH="2981160" progId="Paint.Picture">
                  <p:embed/>
                </p:oleObj>
              </mc:Choice>
              <mc:Fallback>
                <p:oleObj name="Точечный рисунок" r:id="rId7" imgW="2143080" imgH="2981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5328" y="3434590"/>
                        <a:ext cx="2143125" cy="298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933857"/>
              </p:ext>
            </p:extLst>
          </p:nvPr>
        </p:nvGraphicFramePr>
        <p:xfrm>
          <a:off x="6851226" y="3588600"/>
          <a:ext cx="32289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Точечный рисунок" r:id="rId9" imgW="3228840" imgH="3000240" progId="Paint.Picture">
                  <p:embed/>
                </p:oleObj>
              </mc:Choice>
              <mc:Fallback>
                <p:oleObj name="Точечный рисунок" r:id="rId9" imgW="3228840" imgH="3000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1226" y="3588600"/>
                        <a:ext cx="32289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7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2818327" y="0"/>
            <a:ext cx="6555346" cy="6857999"/>
          </a:xfrm>
          <a:prstGeom prst="irregularSeal1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41912"/>
              </p:ext>
            </p:extLst>
          </p:nvPr>
        </p:nvGraphicFramePr>
        <p:xfrm>
          <a:off x="1899165" y="390749"/>
          <a:ext cx="275272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Точечный рисунок" r:id="rId3" imgW="2752560" imgH="2905200" progId="Paint.Picture">
                  <p:embed/>
                </p:oleObj>
              </mc:Choice>
              <mc:Fallback>
                <p:oleObj name="Точечный рисунок" r:id="rId3" imgW="2752560" imgH="2905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9165" y="390749"/>
                        <a:ext cx="275272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65198"/>
              </p:ext>
            </p:extLst>
          </p:nvPr>
        </p:nvGraphicFramePr>
        <p:xfrm>
          <a:off x="6426223" y="590773"/>
          <a:ext cx="322897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Точечный рисунок" r:id="rId5" imgW="3228840" imgH="2505240" progId="Paint.Picture">
                  <p:embed/>
                </p:oleObj>
              </mc:Choice>
              <mc:Fallback>
                <p:oleObj name="Точечный рисунок" r:id="rId5" imgW="3228840" imgH="2505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6223" y="590773"/>
                        <a:ext cx="3228975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87461"/>
              </p:ext>
            </p:extLst>
          </p:nvPr>
        </p:nvGraphicFramePr>
        <p:xfrm>
          <a:off x="1899165" y="3774135"/>
          <a:ext cx="2969386" cy="288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Точечный рисунок" r:id="rId7" imgW="2657520" imgH="2581200" progId="Paint.Picture">
                  <p:embed/>
                </p:oleObj>
              </mc:Choice>
              <mc:Fallback>
                <p:oleObj name="Точечный рисунок" r:id="rId7" imgW="2657520" imgH="2581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9165" y="3774135"/>
                        <a:ext cx="2969386" cy="2884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89951"/>
              </p:ext>
            </p:extLst>
          </p:nvPr>
        </p:nvGraphicFramePr>
        <p:xfrm>
          <a:off x="6490283" y="3774135"/>
          <a:ext cx="30956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Точечный рисунок" r:id="rId9" imgW="3095640" imgH="2371680" progId="Paint.Picture">
                  <p:embed/>
                </p:oleObj>
              </mc:Choice>
              <mc:Fallback>
                <p:oleObj name="Точечный рисунок" r:id="rId9" imgW="3095640" imgH="2371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90283" y="3774135"/>
                        <a:ext cx="3095625" cy="237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3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2818327" y="-321972"/>
            <a:ext cx="6555346" cy="6857999"/>
          </a:xfrm>
          <a:prstGeom prst="irregularSeal1">
            <a:avLst/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182908"/>
              </p:ext>
            </p:extLst>
          </p:nvPr>
        </p:nvGraphicFramePr>
        <p:xfrm>
          <a:off x="1677809" y="666437"/>
          <a:ext cx="332422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Точечный рисунок" r:id="rId3" imgW="3324240" imgH="2276640" progId="Paint.Picture">
                  <p:embed/>
                </p:oleObj>
              </mc:Choice>
              <mc:Fallback>
                <p:oleObj name="Точечный рисунок" r:id="rId3" imgW="3324240" imgH="2276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7809" y="666437"/>
                        <a:ext cx="3324225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707670"/>
              </p:ext>
            </p:extLst>
          </p:nvPr>
        </p:nvGraphicFramePr>
        <p:xfrm>
          <a:off x="6731962" y="200919"/>
          <a:ext cx="320992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Точечный рисунок" r:id="rId5" imgW="3209760" imgH="2924280" progId="Paint.Picture">
                  <p:embed/>
                </p:oleObj>
              </mc:Choice>
              <mc:Fallback>
                <p:oleObj name="Точечный рисунок" r:id="rId5" imgW="3209760" imgH="2924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1962" y="200919"/>
                        <a:ext cx="3209925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527900"/>
              </p:ext>
            </p:extLst>
          </p:nvPr>
        </p:nvGraphicFramePr>
        <p:xfrm>
          <a:off x="1677809" y="3572366"/>
          <a:ext cx="3228975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Точечный рисунок" r:id="rId7" imgW="3228840" imgH="2981160" progId="Paint.Picture">
                  <p:embed/>
                </p:oleObj>
              </mc:Choice>
              <mc:Fallback>
                <p:oleObj name="Точечный рисунок" r:id="rId7" imgW="3228840" imgH="2981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7809" y="3572366"/>
                        <a:ext cx="3228975" cy="298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540778"/>
              </p:ext>
            </p:extLst>
          </p:nvPr>
        </p:nvGraphicFramePr>
        <p:xfrm>
          <a:off x="7208212" y="3858115"/>
          <a:ext cx="273367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Точечный рисунок" r:id="rId9" imgW="2733840" imgH="2409840" progId="Paint.Picture">
                  <p:embed/>
                </p:oleObj>
              </mc:Choice>
              <mc:Fallback>
                <p:oleObj name="Точечный рисунок" r:id="rId9" imgW="2733840" imgH="2409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08212" y="3858115"/>
                        <a:ext cx="2733675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0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2820473" y="103030"/>
            <a:ext cx="6553199" cy="6754970"/>
          </a:xfrm>
          <a:prstGeom prst="irregularSeal1">
            <a:avLst/>
          </a:prstGeom>
          <a:solidFill>
            <a:srgbClr val="7C1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81124"/>
              </p:ext>
            </p:extLst>
          </p:nvPr>
        </p:nvGraphicFramePr>
        <p:xfrm>
          <a:off x="1418085" y="309585"/>
          <a:ext cx="30194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Точечный рисунок" r:id="rId3" imgW="3019320" imgH="2809800" progId="Paint.Picture">
                  <p:embed/>
                </p:oleObj>
              </mc:Choice>
              <mc:Fallback>
                <p:oleObj name="Точечный рисунок" r:id="rId3" imgW="3019320" imgH="2809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8085" y="309585"/>
                        <a:ext cx="3019425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80792"/>
              </p:ext>
            </p:extLst>
          </p:nvPr>
        </p:nvGraphicFramePr>
        <p:xfrm>
          <a:off x="6486190" y="274168"/>
          <a:ext cx="305752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Точечный рисунок" r:id="rId5" imgW="3057480" imgH="2523960" progId="Paint.Picture">
                  <p:embed/>
                </p:oleObj>
              </mc:Choice>
              <mc:Fallback>
                <p:oleObj name="Точечный рисунок" r:id="rId5" imgW="3057480" imgH="2523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6190" y="274168"/>
                        <a:ext cx="3057525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991105"/>
              </p:ext>
            </p:extLst>
          </p:nvPr>
        </p:nvGraphicFramePr>
        <p:xfrm>
          <a:off x="1126298" y="3884411"/>
          <a:ext cx="31908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Точечный рисунок" r:id="rId7" imgW="3191040" imgH="2486160" progId="Paint.Picture">
                  <p:embed/>
                </p:oleObj>
              </mc:Choice>
              <mc:Fallback>
                <p:oleObj name="Точечный рисунок" r:id="rId7" imgW="3191040" imgH="2486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6298" y="3884411"/>
                        <a:ext cx="319087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538912"/>
              </p:ext>
            </p:extLst>
          </p:nvPr>
        </p:nvGraphicFramePr>
        <p:xfrm>
          <a:off x="6486190" y="3589135"/>
          <a:ext cx="3171825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Точечный рисунок" r:id="rId9" imgW="3171960" imgH="3076560" progId="Paint.Picture">
                  <p:embed/>
                </p:oleObj>
              </mc:Choice>
              <mc:Fallback>
                <p:oleObj name="Точечный рисунок" r:id="rId9" imgW="3171960" imgH="3076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86190" y="3589135"/>
                        <a:ext cx="3171825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7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3075904" y="-360608"/>
            <a:ext cx="6555346" cy="6857999"/>
          </a:xfrm>
          <a:prstGeom prst="irregularSeal1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328644"/>
              </p:ext>
            </p:extLst>
          </p:nvPr>
        </p:nvGraphicFramePr>
        <p:xfrm>
          <a:off x="1519372" y="607007"/>
          <a:ext cx="322897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Точечный рисунок" r:id="rId3" imgW="3228840" imgH="2523960" progId="Paint.Picture">
                  <p:embed/>
                </p:oleObj>
              </mc:Choice>
              <mc:Fallback>
                <p:oleObj name="Точечный рисунок" r:id="rId3" imgW="3228840" imgH="2523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9372" y="607007"/>
                        <a:ext cx="3228975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548090"/>
              </p:ext>
            </p:extLst>
          </p:nvPr>
        </p:nvGraphicFramePr>
        <p:xfrm>
          <a:off x="6719083" y="597348"/>
          <a:ext cx="3209925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Точечный рисунок" r:id="rId5" imgW="3209760" imgH="2219400" progId="Paint.Picture">
                  <p:embed/>
                </p:oleObj>
              </mc:Choice>
              <mc:Fallback>
                <p:oleObj name="Точечный рисунок" r:id="rId5" imgW="3209760" imgH="2219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9083" y="597348"/>
                        <a:ext cx="3209925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351935"/>
              </p:ext>
            </p:extLst>
          </p:nvPr>
        </p:nvGraphicFramePr>
        <p:xfrm>
          <a:off x="2110190" y="3590880"/>
          <a:ext cx="300037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Точечный рисунок" r:id="rId7" imgW="3000240" imgH="2867040" progId="Paint.Picture">
                  <p:embed/>
                </p:oleObj>
              </mc:Choice>
              <mc:Fallback>
                <p:oleObj name="Точечный рисунок" r:id="rId7" imgW="3000240" imgH="2867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0190" y="3590880"/>
                        <a:ext cx="300037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51300"/>
              </p:ext>
            </p:extLst>
          </p:nvPr>
        </p:nvGraphicFramePr>
        <p:xfrm>
          <a:off x="6912266" y="3590880"/>
          <a:ext cx="32099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Точечный рисунок" r:id="rId9" imgW="3209760" imgH="2638440" progId="Paint.Picture">
                  <p:embed/>
                </p:oleObj>
              </mc:Choice>
              <mc:Fallback>
                <p:oleObj name="Точечный рисунок" r:id="rId9" imgW="3209760" imgH="2638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12266" y="3590880"/>
                        <a:ext cx="3209925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5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2818327" y="0"/>
            <a:ext cx="6555346" cy="6857999"/>
          </a:xfrm>
          <a:prstGeom prst="irregularSeal1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958648"/>
              </p:ext>
            </p:extLst>
          </p:nvPr>
        </p:nvGraphicFramePr>
        <p:xfrm>
          <a:off x="1462554" y="541203"/>
          <a:ext cx="3988392" cy="1771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Точечный рисунок" r:id="rId3" imgW="2981160" imgH="1324080" progId="Paint.Picture">
                  <p:embed/>
                </p:oleObj>
              </mc:Choice>
              <mc:Fallback>
                <p:oleObj name="Точечный рисунок" r:id="rId3" imgW="2981160" imgH="1324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2554" y="541203"/>
                        <a:ext cx="3988392" cy="1771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31109"/>
              </p:ext>
            </p:extLst>
          </p:nvPr>
        </p:nvGraphicFramePr>
        <p:xfrm>
          <a:off x="6890399" y="0"/>
          <a:ext cx="330517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Точечный рисунок" r:id="rId5" imgW="3305160" imgH="2905200" progId="Paint.Picture">
                  <p:embed/>
                </p:oleObj>
              </mc:Choice>
              <mc:Fallback>
                <p:oleObj name="Точечный рисунок" r:id="rId5" imgW="3305160" imgH="2905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0399" y="0"/>
                        <a:ext cx="330517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64281"/>
              </p:ext>
            </p:extLst>
          </p:nvPr>
        </p:nvGraphicFramePr>
        <p:xfrm>
          <a:off x="1972011" y="3085430"/>
          <a:ext cx="2917962" cy="321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Точечный рисунок" r:id="rId7" imgW="2581200" imgH="2847960" progId="Paint.Picture">
                  <p:embed/>
                </p:oleObj>
              </mc:Choice>
              <mc:Fallback>
                <p:oleObj name="Точечный рисунок" r:id="rId7" imgW="2581200" imgH="2847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2011" y="3085430"/>
                        <a:ext cx="2917962" cy="3219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75632"/>
              </p:ext>
            </p:extLst>
          </p:nvPr>
        </p:nvGraphicFramePr>
        <p:xfrm>
          <a:off x="6607064" y="3642144"/>
          <a:ext cx="3305175" cy="281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Точечный рисунок" r:id="rId9" imgW="2981160" imgH="2543040" progId="Paint.Picture">
                  <p:embed/>
                </p:oleObj>
              </mc:Choice>
              <mc:Fallback>
                <p:oleObj name="Точечный рисунок" r:id="rId9" imgW="2981160" imgH="2543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07064" y="3642144"/>
                        <a:ext cx="3305175" cy="281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6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44373"/>
              </p:ext>
            </p:extLst>
          </p:nvPr>
        </p:nvGraphicFramePr>
        <p:xfrm>
          <a:off x="1438209" y="737807"/>
          <a:ext cx="313372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Точечный рисунок" r:id="rId3" imgW="3133800" imgH="1438200" progId="Paint.Picture">
                  <p:embed/>
                </p:oleObj>
              </mc:Choice>
              <mc:Fallback>
                <p:oleObj name="Точечный рисунок" r:id="rId3" imgW="3133800" imgH="1438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209" y="737807"/>
                        <a:ext cx="3133725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84789"/>
              </p:ext>
            </p:extLst>
          </p:nvPr>
        </p:nvGraphicFramePr>
        <p:xfrm>
          <a:off x="6435748" y="333732"/>
          <a:ext cx="320992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name="Точечный рисунок" r:id="rId5" imgW="3209760" imgH="2581200" progId="Paint.Picture">
                  <p:embed/>
                </p:oleObj>
              </mc:Choice>
              <mc:Fallback>
                <p:oleObj name="Точечный рисунок" r:id="rId5" imgW="3209760" imgH="2581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5748" y="333732"/>
                        <a:ext cx="3209925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85807"/>
              </p:ext>
            </p:extLst>
          </p:nvPr>
        </p:nvGraphicFramePr>
        <p:xfrm>
          <a:off x="2257627" y="3222894"/>
          <a:ext cx="2447925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" name="Точечный рисунок" r:id="rId7" imgW="2448000" imgH="3191040" progId="Paint.Picture">
                  <p:embed/>
                </p:oleObj>
              </mc:Choice>
              <mc:Fallback>
                <p:oleObj name="Точечный рисунок" r:id="rId7" imgW="2448000" imgH="3191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7627" y="3222894"/>
                        <a:ext cx="2447925" cy="319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222391"/>
              </p:ext>
            </p:extLst>
          </p:nvPr>
        </p:nvGraphicFramePr>
        <p:xfrm>
          <a:off x="6889863" y="3429000"/>
          <a:ext cx="322897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Точечный рисунок" r:id="rId9" imgW="3228840" imgH="3019320" progId="Paint.Picture">
                  <p:embed/>
                </p:oleObj>
              </mc:Choice>
              <mc:Fallback>
                <p:oleObj name="Точечный рисунок" r:id="rId9" imgW="3228840" imgH="3019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89863" y="3429000"/>
                        <a:ext cx="3228975" cy="301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3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2818327" y="0"/>
            <a:ext cx="6555346" cy="6857999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8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709828"/>
              </p:ext>
            </p:extLst>
          </p:nvPr>
        </p:nvGraphicFramePr>
        <p:xfrm>
          <a:off x="1896883" y="615456"/>
          <a:ext cx="28860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Точечный рисунок" r:id="rId3" imgW="2886120" imgH="2352600" progId="Paint.Picture">
                  <p:embed/>
                </p:oleObj>
              </mc:Choice>
              <mc:Fallback>
                <p:oleObj name="Точечный рисунок" r:id="rId3" imgW="2886120" imgH="2352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6883" y="615456"/>
                        <a:ext cx="2886075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30972"/>
              </p:ext>
            </p:extLst>
          </p:nvPr>
        </p:nvGraphicFramePr>
        <p:xfrm>
          <a:off x="6905558" y="348757"/>
          <a:ext cx="317182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Точечный рисунок" r:id="rId5" imgW="3171960" imgH="2886120" progId="Paint.Picture">
                  <p:embed/>
                </p:oleObj>
              </mc:Choice>
              <mc:Fallback>
                <p:oleObj name="Точечный рисунок" r:id="rId5" imgW="3171960" imgH="2886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5558" y="348757"/>
                        <a:ext cx="3171825" cy="28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46890"/>
              </p:ext>
            </p:extLst>
          </p:nvPr>
        </p:nvGraphicFramePr>
        <p:xfrm>
          <a:off x="1352618" y="3661446"/>
          <a:ext cx="286702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name="Точечный рисунок" r:id="rId7" imgW="2867040" imgH="2828880" progId="Paint.Picture">
                  <p:embed/>
                </p:oleObj>
              </mc:Choice>
              <mc:Fallback>
                <p:oleObj name="Точечный рисунок" r:id="rId7" imgW="2867040" imgH="2828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2618" y="3661446"/>
                        <a:ext cx="2867025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868755"/>
              </p:ext>
            </p:extLst>
          </p:nvPr>
        </p:nvGraphicFramePr>
        <p:xfrm>
          <a:off x="6607734" y="3647764"/>
          <a:ext cx="3469649" cy="321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Точечный рисунок" r:id="rId9" imgW="3057480" imgH="2828880" progId="Paint.Picture">
                  <p:embed/>
                </p:oleObj>
              </mc:Choice>
              <mc:Fallback>
                <p:oleObj name="Точечный рисунок" r:id="rId9" imgW="3057480" imgH="2828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07734" y="3647764"/>
                        <a:ext cx="3469649" cy="3210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7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661109"/>
              </p:ext>
            </p:extLst>
          </p:nvPr>
        </p:nvGraphicFramePr>
        <p:xfrm>
          <a:off x="1512596" y="0"/>
          <a:ext cx="9171052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Точечный рисунок" r:id="rId3" imgW="6458040" imgH="4829040" progId="Paint.Picture">
                  <p:embed/>
                </p:oleObj>
              </mc:Choice>
              <mc:Fallback>
                <p:oleObj name="Точечный рисунок" r:id="rId3" imgW="6458040" imgH="4829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2596" y="0"/>
                        <a:ext cx="9171052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ятно 1 3"/>
          <p:cNvSpPr/>
          <p:nvPr/>
        </p:nvSpPr>
        <p:spPr>
          <a:xfrm>
            <a:off x="2485623" y="206062"/>
            <a:ext cx="7753081" cy="6246253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695148"/>
              </p:ext>
            </p:extLst>
          </p:nvPr>
        </p:nvGraphicFramePr>
        <p:xfrm>
          <a:off x="2014136" y="272558"/>
          <a:ext cx="2162175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Точечный рисунок" r:id="rId3" imgW="2162160" imgH="3038400" progId="Paint.Picture">
                  <p:embed/>
                </p:oleObj>
              </mc:Choice>
              <mc:Fallback>
                <p:oleObj name="Точечный рисунок" r:id="rId3" imgW="2162160" imgH="3038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136" y="272558"/>
                        <a:ext cx="2162175" cy="303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80333"/>
              </p:ext>
            </p:extLst>
          </p:nvPr>
        </p:nvGraphicFramePr>
        <p:xfrm>
          <a:off x="6854579" y="567832"/>
          <a:ext cx="32480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Точечный рисунок" r:id="rId5" imgW="3247920" imgH="2448000" progId="Paint.Picture">
                  <p:embed/>
                </p:oleObj>
              </mc:Choice>
              <mc:Fallback>
                <p:oleObj name="Точечный рисунок" r:id="rId5" imgW="3247920" imgH="2448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4579" y="567832"/>
                        <a:ext cx="3248025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82807"/>
              </p:ext>
            </p:extLst>
          </p:nvPr>
        </p:nvGraphicFramePr>
        <p:xfrm>
          <a:off x="1674455" y="3872605"/>
          <a:ext cx="330517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Точечный рисунок" r:id="rId7" imgW="3305160" imgH="2638440" progId="Paint.Picture">
                  <p:embed/>
                </p:oleObj>
              </mc:Choice>
              <mc:Fallback>
                <p:oleObj name="Точечный рисунок" r:id="rId7" imgW="3305160" imgH="2638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4455" y="3872605"/>
                        <a:ext cx="3305175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838845"/>
              </p:ext>
            </p:extLst>
          </p:nvPr>
        </p:nvGraphicFramePr>
        <p:xfrm>
          <a:off x="6854579" y="3529705"/>
          <a:ext cx="3095625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Точечный рисунок" r:id="rId9" imgW="3095640" imgH="2981160" progId="Paint.Picture">
                  <p:embed/>
                </p:oleObj>
              </mc:Choice>
              <mc:Fallback>
                <p:oleObj name="Точечный рисунок" r:id="rId9" imgW="3095640" imgH="2981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4579" y="3529705"/>
                        <a:ext cx="3095625" cy="298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0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1 5"/>
          <p:cNvSpPr/>
          <p:nvPr/>
        </p:nvSpPr>
        <p:spPr>
          <a:xfrm>
            <a:off x="3086100" y="347662"/>
            <a:ext cx="6019800" cy="6162675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227591"/>
              </p:ext>
            </p:extLst>
          </p:nvPr>
        </p:nvGraphicFramePr>
        <p:xfrm>
          <a:off x="1469064" y="443932"/>
          <a:ext cx="3489302" cy="18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Точечный рисунок" r:id="rId3" imgW="2943360" imgH="1571760" progId="Paint.Picture">
                  <p:embed/>
                </p:oleObj>
              </mc:Choice>
              <mc:Fallback>
                <p:oleObj name="Точечный рисунок" r:id="rId3" imgW="2943360" imgH="1571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9064" y="443932"/>
                        <a:ext cx="3489302" cy="186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59262"/>
              </p:ext>
            </p:extLst>
          </p:nvPr>
        </p:nvGraphicFramePr>
        <p:xfrm>
          <a:off x="1597517" y="3116687"/>
          <a:ext cx="3181552" cy="29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Точечный рисунок" r:id="rId5" imgW="2981160" imgH="2809800" progId="Paint.Picture">
                  <p:embed/>
                </p:oleObj>
              </mc:Choice>
              <mc:Fallback>
                <p:oleObj name="Точечный рисунок" r:id="rId5" imgW="2981160" imgH="2809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7517" y="3116687"/>
                        <a:ext cx="3181552" cy="299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193246"/>
              </p:ext>
            </p:extLst>
          </p:nvPr>
        </p:nvGraphicFramePr>
        <p:xfrm>
          <a:off x="6542401" y="3611004"/>
          <a:ext cx="3133725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Точечный рисунок" r:id="rId7" imgW="3133800" imgH="2981160" progId="Paint.Picture">
                  <p:embed/>
                </p:oleObj>
              </mc:Choice>
              <mc:Fallback>
                <p:oleObj name="Точечный рисунок" r:id="rId7" imgW="3133800" imgH="2981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2401" y="3611004"/>
                        <a:ext cx="3133725" cy="298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970862"/>
              </p:ext>
            </p:extLst>
          </p:nvPr>
        </p:nvGraphicFramePr>
        <p:xfrm>
          <a:off x="6542401" y="119856"/>
          <a:ext cx="2562962" cy="318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Точечный рисунок" r:id="rId9" imgW="2352600" imgH="2924280" progId="Paint.Picture">
                  <p:embed/>
                </p:oleObj>
              </mc:Choice>
              <mc:Fallback>
                <p:oleObj name="Точечный рисунок" r:id="rId9" imgW="2352600" imgH="2924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42401" y="119856"/>
                        <a:ext cx="2562962" cy="3185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0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2743200" y="1"/>
            <a:ext cx="6516710" cy="674853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74194"/>
              </p:ext>
            </p:extLst>
          </p:nvPr>
        </p:nvGraphicFramePr>
        <p:xfrm>
          <a:off x="1501584" y="527888"/>
          <a:ext cx="3425325" cy="2733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Точечный рисунок" r:id="rId3" imgW="3019320" imgH="2409840" progId="Paint.Picture">
                  <p:embed/>
                </p:oleObj>
              </mc:Choice>
              <mc:Fallback>
                <p:oleObj name="Точечный рисунок" r:id="rId3" imgW="3019320" imgH="2409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1584" y="527888"/>
                        <a:ext cx="3425325" cy="2733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016585"/>
              </p:ext>
            </p:extLst>
          </p:nvPr>
        </p:nvGraphicFramePr>
        <p:xfrm>
          <a:off x="6557292" y="204037"/>
          <a:ext cx="3462471" cy="305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Точечный рисунок" r:id="rId5" imgW="3095640" imgH="2733840" progId="Paint.Picture">
                  <p:embed/>
                </p:oleObj>
              </mc:Choice>
              <mc:Fallback>
                <p:oleObj name="Точечный рисунок" r:id="rId5" imgW="3095640" imgH="2733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7292" y="204037"/>
                        <a:ext cx="3462471" cy="305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40161"/>
              </p:ext>
            </p:extLst>
          </p:nvPr>
        </p:nvGraphicFramePr>
        <p:xfrm>
          <a:off x="1674254" y="3678752"/>
          <a:ext cx="2618637" cy="311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Точечный рисунок" r:id="rId7" imgW="2523960" imgH="3000240" progId="Paint.Picture">
                  <p:embed/>
                </p:oleObj>
              </mc:Choice>
              <mc:Fallback>
                <p:oleObj name="Точечный рисунок" r:id="rId7" imgW="2523960" imgH="3000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4254" y="3678752"/>
                        <a:ext cx="2618637" cy="3112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163626"/>
              </p:ext>
            </p:extLst>
          </p:nvPr>
        </p:nvGraphicFramePr>
        <p:xfrm>
          <a:off x="6467140" y="3509893"/>
          <a:ext cx="3452409" cy="3348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Точечный рисунок" r:id="rId9" imgW="3152880" imgH="3057480" progId="Paint.Picture">
                  <p:embed/>
                </p:oleObj>
              </mc:Choice>
              <mc:Fallback>
                <p:oleObj name="Точечный рисунок" r:id="rId9" imgW="3152880" imgH="3057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67140" y="3509893"/>
                        <a:ext cx="3452409" cy="3348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0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2768958" y="0"/>
            <a:ext cx="6555346" cy="6857999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609728"/>
              </p:ext>
            </p:extLst>
          </p:nvPr>
        </p:nvGraphicFramePr>
        <p:xfrm>
          <a:off x="1500859" y="411945"/>
          <a:ext cx="33432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Точечный рисунок" r:id="rId3" imgW="3343320" imgH="3171960" progId="Paint.Picture">
                  <p:embed/>
                </p:oleObj>
              </mc:Choice>
              <mc:Fallback>
                <p:oleObj name="Точечный рисунок" r:id="rId3" imgW="3343320" imgH="3171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0859" y="411945"/>
                        <a:ext cx="33432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16096"/>
              </p:ext>
            </p:extLst>
          </p:nvPr>
        </p:nvGraphicFramePr>
        <p:xfrm>
          <a:off x="7181783" y="317365"/>
          <a:ext cx="26193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Точечный рисунок" r:id="rId5" imgW="2619360" imgH="3000240" progId="Paint.Picture">
                  <p:embed/>
                </p:oleObj>
              </mc:Choice>
              <mc:Fallback>
                <p:oleObj name="Точечный рисунок" r:id="rId5" imgW="2619360" imgH="3000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1783" y="317365"/>
                        <a:ext cx="26193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454892"/>
              </p:ext>
            </p:extLst>
          </p:nvPr>
        </p:nvGraphicFramePr>
        <p:xfrm>
          <a:off x="1796133" y="3800296"/>
          <a:ext cx="275272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Точечный рисунок" r:id="rId7" imgW="2752560" imgH="2886120" progId="Paint.Picture">
                  <p:embed/>
                </p:oleObj>
              </mc:Choice>
              <mc:Fallback>
                <p:oleObj name="Точечный рисунок" r:id="rId7" imgW="2752560" imgH="2886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6133" y="3800296"/>
                        <a:ext cx="2752725" cy="28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352485"/>
              </p:ext>
            </p:extLst>
          </p:nvPr>
        </p:nvGraphicFramePr>
        <p:xfrm>
          <a:off x="6570304" y="4105096"/>
          <a:ext cx="324802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Точечный рисунок" r:id="rId9" imgW="3247920" imgH="2581200" progId="Paint.Picture">
                  <p:embed/>
                </p:oleObj>
              </mc:Choice>
              <mc:Fallback>
                <p:oleObj name="Точечный рисунок" r:id="rId9" imgW="3247920" imgH="2581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70304" y="4105096"/>
                        <a:ext cx="3248025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8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2818327" y="-128788"/>
            <a:ext cx="6555346" cy="6857999"/>
          </a:xfrm>
          <a:prstGeom prst="irregularSeal1">
            <a:avLst/>
          </a:prstGeom>
          <a:solidFill>
            <a:srgbClr val="E585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7406D"/>
      </a:dk2>
      <a:lt2>
        <a:srgbClr val="C4EEFE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2017-05-18T09:44:31Z</dcterms:created>
  <dcterms:modified xsi:type="dcterms:W3CDTF">2017-05-23T12:33:22Z</dcterms:modified>
</cp:coreProperties>
</file>